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7" r:id="rId3"/>
    <p:sldId id="268" r:id="rId4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38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7A78"/>
    <a:srgbClr val="9B6B2B"/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8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44" y="176"/>
      </p:cViewPr>
      <p:guideLst>
        <p:guide orient="horz" pos="2167"/>
        <p:guide pos="382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2026/8/14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06198E2B-42FB-D556-D3F4-CE5E1D6B97C4}"/>
              </a:ext>
            </a:extLst>
          </p:cNvPr>
          <p:cNvSpPr txBox="1">
            <a:spLocks/>
          </p:cNvSpPr>
          <p:nvPr/>
        </p:nvSpPr>
        <p:spPr>
          <a:xfrm>
            <a:off x="794428" y="1751877"/>
            <a:ext cx="9615170" cy="7054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rgbClr val="287A78"/>
                </a:solidFill>
                <a:latin typeface="FZLanTingHei-DB-GBK" panose="02000000000000000000" pitchFamily="2" charset="-122"/>
                <a:ea typeface="FZLanTingHei-DB-GBK" panose="02000000000000000000" pitchFamily="2" charset="-122"/>
                <a:cs typeface="Times New Roman" panose="02020603050405020304" pitchFamily="18" charset="0"/>
              </a:rPr>
              <a:t>Title</a:t>
            </a:r>
            <a:endParaRPr lang="zh-CN" altLang="en-US" dirty="0">
              <a:solidFill>
                <a:srgbClr val="287A78"/>
              </a:solidFill>
              <a:latin typeface="FZLanTingHei-DB-GBK" panose="02000000000000000000" pitchFamily="2" charset="-122"/>
              <a:ea typeface="FZLanTingHei-DB-GBK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1CFC6B3-23CF-3C57-063F-E9440C5BB2C9}"/>
              </a:ext>
            </a:extLst>
          </p:cNvPr>
          <p:cNvSpPr txBox="1"/>
          <p:nvPr/>
        </p:nvSpPr>
        <p:spPr>
          <a:xfrm>
            <a:off x="3007191" y="4400639"/>
            <a:ext cx="15343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rgbClr val="287A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  <a:p>
            <a:endParaRPr kumimoji="1" lang="en-US" altLang="zh-CN" sz="2400" b="1" dirty="0">
              <a:solidFill>
                <a:srgbClr val="287A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zh-CN" sz="2400" b="1" dirty="0">
                <a:solidFill>
                  <a:srgbClr val="287A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</a:t>
            </a:r>
          </a:p>
          <a:p>
            <a:endParaRPr kumimoji="1" lang="en-US" altLang="zh-CN" sz="2400" b="1" dirty="0">
              <a:solidFill>
                <a:srgbClr val="287A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zh-CN" altLang="en-US" sz="2400" b="1" dirty="0">
              <a:solidFill>
                <a:srgbClr val="287A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70535" y="485775"/>
            <a:ext cx="7230745" cy="705485"/>
          </a:xfrm>
        </p:spPr>
        <p:txBody>
          <a:bodyPr/>
          <a:lstStyle/>
          <a:p>
            <a:endParaRPr lang="zh-CN" altLang="en-US" dirty="0">
              <a:solidFill>
                <a:srgbClr val="287A78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>
          <a:xfrm>
            <a:off x="470535" y="1340485"/>
            <a:ext cx="11193145" cy="4716145"/>
          </a:xfrm>
        </p:spPr>
        <p:txBody>
          <a:bodyPr/>
          <a:lstStyle/>
          <a:p>
            <a:endParaRPr lang="zh-CN" altLang="en-US" dirty="0">
              <a:solidFill>
                <a:srgbClr val="287A78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70535" y="485775"/>
            <a:ext cx="7230745" cy="705485"/>
          </a:xfrm>
        </p:spPr>
        <p:txBody>
          <a:bodyPr/>
          <a:lstStyle/>
          <a:p>
            <a:endParaRPr lang="zh-CN" altLang="en-US" dirty="0">
              <a:solidFill>
                <a:srgbClr val="287A78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>
          <a:xfrm>
            <a:off x="470535" y="1340485"/>
            <a:ext cx="11193145" cy="4716145"/>
          </a:xfrm>
        </p:spPr>
        <p:txBody>
          <a:bodyPr/>
          <a:lstStyle/>
          <a:p>
            <a:endParaRPr lang="zh-CN" altLang="en-US" dirty="0">
              <a:solidFill>
                <a:srgbClr val="287A78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k4OGYzOWYxMjJiZmY4YTdjYzg0M2QzZGVhMzE1YWUifQ=="/>
  <p:tag name="KSO_WPP_MARK_KEY" val="f2924b57-320d-4c9c-a66d-38d74086cab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Macintosh PowerPoint</Application>
  <PresentationFormat>宽屏</PresentationFormat>
  <Paragraphs>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隶书</vt:lpstr>
      <vt:lpstr>FZLanTingHei-DB-GBK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丫丫 曲</cp:lastModifiedBy>
  <cp:revision>197</cp:revision>
  <dcterms:created xsi:type="dcterms:W3CDTF">2019-06-19T02:08:00Z</dcterms:created>
  <dcterms:modified xsi:type="dcterms:W3CDTF">2026-08-14T11:34:32Z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4A4101CC5F9F44EC83FE256873195BCE_13</vt:lpwstr>
  </property>
</Properties>
</file>