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8719800" cy="33281938"/>
  <p:notesSz cx="6858000" cy="9144000"/>
  <p:defaultTextStyle>
    <a:defPPr>
      <a:defRPr lang="zh-CN"/>
    </a:defPPr>
    <a:lvl1pPr algn="l" defTabSz="2495550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1247775" indent="-790575" algn="l" defTabSz="2495550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2495550" indent="-1581150" algn="l" defTabSz="2495550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3743325" indent="-2371725" algn="l" defTabSz="2495550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4991100" indent="-3162300" algn="l" defTabSz="2495550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4900"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82" userDrawn="1">
          <p15:clr>
            <a:srgbClr val="A4A3A4"/>
          </p15:clr>
        </p15:guide>
        <p15:guide id="2" pos="5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59" autoAdjust="0"/>
    <p:restoredTop sz="94554" autoAdjust="0"/>
  </p:normalViewPr>
  <p:slideViewPr>
    <p:cSldViewPr snapToGrid="0" showGuides="1">
      <p:cViewPr varScale="1">
        <p:scale>
          <a:sx n="21" d="100"/>
          <a:sy n="21" d="100"/>
        </p:scale>
        <p:origin x="3384" y="216"/>
      </p:cViewPr>
      <p:guideLst>
        <p:guide orient="horz" pos="10482"/>
        <p:guide pos="5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985" y="5446838"/>
            <a:ext cx="15911830" cy="11587045"/>
          </a:xfrm>
        </p:spPr>
        <p:txBody>
          <a:bodyPr anchor="b"/>
          <a:lstStyle>
            <a:lvl1pPr algn="ctr">
              <a:defRPr sz="12285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975" y="17480724"/>
            <a:ext cx="14039850" cy="8035428"/>
          </a:xfrm>
        </p:spPr>
        <p:txBody>
          <a:bodyPr/>
          <a:lstStyle>
            <a:lvl1pPr marL="0" indent="0" algn="ctr">
              <a:buNone/>
              <a:defRPr sz="4915"/>
            </a:lvl1pPr>
            <a:lvl2pPr marL="935990" indent="0" algn="ctr">
              <a:buNone/>
              <a:defRPr sz="4095"/>
            </a:lvl2pPr>
            <a:lvl3pPr marL="1871980" indent="0" algn="ctr">
              <a:buNone/>
              <a:defRPr sz="3685"/>
            </a:lvl3pPr>
            <a:lvl4pPr marL="2807970" indent="0" algn="ctr">
              <a:buNone/>
              <a:defRPr sz="3275"/>
            </a:lvl4pPr>
            <a:lvl5pPr marL="3743960" indent="0" algn="ctr">
              <a:buNone/>
              <a:defRPr sz="3275"/>
            </a:lvl5pPr>
            <a:lvl6pPr marL="4679950" indent="0" algn="ctr">
              <a:buNone/>
              <a:defRPr sz="3275"/>
            </a:lvl6pPr>
            <a:lvl7pPr marL="5615940" indent="0" algn="ctr">
              <a:buNone/>
              <a:defRPr sz="3275"/>
            </a:lvl7pPr>
            <a:lvl8pPr marL="6551930" indent="0" algn="ctr">
              <a:buNone/>
              <a:defRPr sz="3275"/>
            </a:lvl8pPr>
            <a:lvl9pPr marL="7487920" indent="0" algn="ctr">
              <a:buNone/>
              <a:defRPr sz="3275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E8A46-6855-F549-A2C7-37D2684C822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906E3-8E3A-5C45-A8B0-3ED4EDD6149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237" y="8297382"/>
            <a:ext cx="16145828" cy="13844359"/>
          </a:xfrm>
        </p:spPr>
        <p:txBody>
          <a:bodyPr anchor="b"/>
          <a:lstStyle>
            <a:lvl1pPr>
              <a:defRPr sz="12285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7237" y="22272714"/>
            <a:ext cx="16145828" cy="7280422"/>
          </a:xfrm>
        </p:spPr>
        <p:txBody>
          <a:bodyPr/>
          <a:lstStyle>
            <a:lvl1pPr marL="0" indent="0">
              <a:buNone/>
              <a:defRPr sz="4915">
                <a:solidFill>
                  <a:schemeClr val="tx1"/>
                </a:solidFill>
              </a:defRPr>
            </a:lvl1pPr>
            <a:lvl2pPr marL="935990" indent="0">
              <a:buNone/>
              <a:defRPr sz="4095">
                <a:solidFill>
                  <a:schemeClr val="tx1">
                    <a:tint val="75000"/>
                  </a:schemeClr>
                </a:solidFill>
              </a:defRPr>
            </a:lvl2pPr>
            <a:lvl3pPr marL="1871980" indent="0">
              <a:buNone/>
              <a:defRPr sz="3685">
                <a:solidFill>
                  <a:schemeClr val="tx1">
                    <a:tint val="75000"/>
                  </a:schemeClr>
                </a:solidFill>
              </a:defRPr>
            </a:lvl3pPr>
            <a:lvl4pPr marL="2807970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4pPr>
            <a:lvl5pPr marL="3743960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5pPr>
            <a:lvl6pPr marL="4679950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6pPr>
            <a:lvl7pPr marL="5615940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7pPr>
            <a:lvl8pPr marL="6551930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8pPr>
            <a:lvl9pPr marL="7487920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19F53-3056-E743-A512-B32C752E586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6986" y="8859775"/>
            <a:ext cx="7955915" cy="211170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76899" y="8859775"/>
            <a:ext cx="7955915" cy="211170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3E7B3-91F4-8840-A523-3ECC13C558C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424" y="1771962"/>
            <a:ext cx="16145828" cy="643297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9426" y="8158700"/>
            <a:ext cx="7919352" cy="3998453"/>
          </a:xfrm>
        </p:spPr>
        <p:txBody>
          <a:bodyPr anchor="b"/>
          <a:lstStyle>
            <a:lvl1pPr marL="0" indent="0">
              <a:buNone/>
              <a:defRPr sz="4915" b="1"/>
            </a:lvl1pPr>
            <a:lvl2pPr marL="935990" indent="0">
              <a:buNone/>
              <a:defRPr sz="4095" b="1"/>
            </a:lvl2pPr>
            <a:lvl3pPr marL="1871980" indent="0">
              <a:buNone/>
              <a:defRPr sz="3685" b="1"/>
            </a:lvl3pPr>
            <a:lvl4pPr marL="2807970" indent="0">
              <a:buNone/>
              <a:defRPr sz="3275" b="1"/>
            </a:lvl4pPr>
            <a:lvl5pPr marL="3743960" indent="0">
              <a:buNone/>
              <a:defRPr sz="3275" b="1"/>
            </a:lvl5pPr>
            <a:lvl6pPr marL="4679950" indent="0">
              <a:buNone/>
              <a:defRPr sz="3275" b="1"/>
            </a:lvl6pPr>
            <a:lvl7pPr marL="5615940" indent="0">
              <a:buNone/>
              <a:defRPr sz="3275" b="1"/>
            </a:lvl7pPr>
            <a:lvl8pPr marL="6551930" indent="0">
              <a:buNone/>
              <a:defRPr sz="3275" b="1"/>
            </a:lvl8pPr>
            <a:lvl9pPr marL="7487920" indent="0">
              <a:buNone/>
              <a:defRPr sz="3275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9426" y="12157152"/>
            <a:ext cx="7919352" cy="1788134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76900" y="8158700"/>
            <a:ext cx="7958353" cy="3998453"/>
          </a:xfrm>
        </p:spPr>
        <p:txBody>
          <a:bodyPr anchor="b"/>
          <a:lstStyle>
            <a:lvl1pPr marL="0" indent="0">
              <a:buNone/>
              <a:defRPr sz="4915" b="1"/>
            </a:lvl1pPr>
            <a:lvl2pPr marL="935990" indent="0">
              <a:buNone/>
              <a:defRPr sz="4095" b="1"/>
            </a:lvl2pPr>
            <a:lvl3pPr marL="1871980" indent="0">
              <a:buNone/>
              <a:defRPr sz="3685" b="1"/>
            </a:lvl3pPr>
            <a:lvl4pPr marL="2807970" indent="0">
              <a:buNone/>
              <a:defRPr sz="3275" b="1"/>
            </a:lvl4pPr>
            <a:lvl5pPr marL="3743960" indent="0">
              <a:buNone/>
              <a:defRPr sz="3275" b="1"/>
            </a:lvl5pPr>
            <a:lvl6pPr marL="4679950" indent="0">
              <a:buNone/>
              <a:defRPr sz="3275" b="1"/>
            </a:lvl6pPr>
            <a:lvl7pPr marL="5615940" indent="0">
              <a:buNone/>
              <a:defRPr sz="3275" b="1"/>
            </a:lvl7pPr>
            <a:lvl8pPr marL="6551930" indent="0">
              <a:buNone/>
              <a:defRPr sz="3275" b="1"/>
            </a:lvl8pPr>
            <a:lvl9pPr marL="7487920" indent="0">
              <a:buNone/>
              <a:defRPr sz="3275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76900" y="12157152"/>
            <a:ext cx="7958353" cy="1788134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90506-6F65-FB4E-AED0-A38FEA23400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1AF4F-D1AE-9143-8D7F-9EBA10B0CCA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E8B4-93E1-E049-A203-80F99BDF8D7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424" y="2218796"/>
            <a:ext cx="6037623" cy="7765786"/>
          </a:xfrm>
        </p:spPr>
        <p:txBody>
          <a:bodyPr anchor="b"/>
          <a:lstStyle>
            <a:lvl1pPr>
              <a:defRPr sz="655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8353" y="4791990"/>
            <a:ext cx="9476899" cy="23651748"/>
          </a:xfrm>
        </p:spPr>
        <p:txBody>
          <a:bodyPr/>
          <a:lstStyle>
            <a:lvl1pPr>
              <a:defRPr sz="6550"/>
            </a:lvl1pPr>
            <a:lvl2pPr>
              <a:defRPr sz="5730"/>
            </a:lvl2pPr>
            <a:lvl3pPr>
              <a:defRPr sz="4915"/>
            </a:lvl3pPr>
            <a:lvl4pPr>
              <a:defRPr sz="4095"/>
            </a:lvl4pPr>
            <a:lvl5pPr>
              <a:defRPr sz="4095"/>
            </a:lvl5pPr>
            <a:lvl6pPr>
              <a:defRPr sz="4095"/>
            </a:lvl6pPr>
            <a:lvl7pPr>
              <a:defRPr sz="4095"/>
            </a:lvl7pPr>
            <a:lvl8pPr>
              <a:defRPr sz="4095"/>
            </a:lvl8pPr>
            <a:lvl9pPr>
              <a:defRPr sz="4095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9424" y="9984581"/>
            <a:ext cx="6037623" cy="18497672"/>
          </a:xfrm>
        </p:spPr>
        <p:txBody>
          <a:bodyPr/>
          <a:lstStyle>
            <a:lvl1pPr marL="0" indent="0">
              <a:buNone/>
              <a:defRPr sz="3275"/>
            </a:lvl1pPr>
            <a:lvl2pPr marL="935990" indent="0">
              <a:buNone/>
              <a:defRPr sz="2865"/>
            </a:lvl2pPr>
            <a:lvl3pPr marL="1871980" indent="0">
              <a:buNone/>
              <a:defRPr sz="2455"/>
            </a:lvl3pPr>
            <a:lvl4pPr marL="2807970" indent="0">
              <a:buNone/>
              <a:defRPr sz="2045"/>
            </a:lvl4pPr>
            <a:lvl5pPr marL="3743960" indent="0">
              <a:buNone/>
              <a:defRPr sz="2045"/>
            </a:lvl5pPr>
            <a:lvl6pPr marL="4679950" indent="0">
              <a:buNone/>
              <a:defRPr sz="2045"/>
            </a:lvl6pPr>
            <a:lvl7pPr marL="5615940" indent="0">
              <a:buNone/>
              <a:defRPr sz="2045"/>
            </a:lvl7pPr>
            <a:lvl8pPr marL="6551930" indent="0">
              <a:buNone/>
              <a:defRPr sz="2045"/>
            </a:lvl8pPr>
            <a:lvl9pPr marL="7487920" indent="0">
              <a:buNone/>
              <a:defRPr sz="2045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6F164-869A-9744-AA49-48E3188D52E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424" y="2218796"/>
            <a:ext cx="6037623" cy="7765786"/>
          </a:xfrm>
        </p:spPr>
        <p:txBody>
          <a:bodyPr anchor="b"/>
          <a:lstStyle>
            <a:lvl1pPr>
              <a:defRPr sz="655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58353" y="4791990"/>
            <a:ext cx="9476899" cy="23651748"/>
          </a:xfrm>
        </p:spPr>
        <p:txBody>
          <a:bodyPr rtlCol="0">
            <a:normAutofit/>
          </a:bodyPr>
          <a:lstStyle>
            <a:lvl1pPr marL="0" indent="0">
              <a:buNone/>
              <a:defRPr sz="6550"/>
            </a:lvl1pPr>
            <a:lvl2pPr marL="935990" indent="0">
              <a:buNone/>
              <a:defRPr sz="5730"/>
            </a:lvl2pPr>
            <a:lvl3pPr marL="1871980" indent="0">
              <a:buNone/>
              <a:defRPr sz="4915"/>
            </a:lvl3pPr>
            <a:lvl4pPr marL="2807970" indent="0">
              <a:buNone/>
              <a:defRPr sz="4095"/>
            </a:lvl4pPr>
            <a:lvl5pPr marL="3743960" indent="0">
              <a:buNone/>
              <a:defRPr sz="4095"/>
            </a:lvl5pPr>
            <a:lvl6pPr marL="4679950" indent="0">
              <a:buNone/>
              <a:defRPr sz="4095"/>
            </a:lvl6pPr>
            <a:lvl7pPr marL="5615940" indent="0">
              <a:buNone/>
              <a:defRPr sz="4095"/>
            </a:lvl7pPr>
            <a:lvl8pPr marL="6551930" indent="0">
              <a:buNone/>
              <a:defRPr sz="4095"/>
            </a:lvl8pPr>
            <a:lvl9pPr marL="7487920" indent="0">
              <a:buNone/>
              <a:defRPr sz="4095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9424" y="9984581"/>
            <a:ext cx="6037623" cy="18497672"/>
          </a:xfrm>
        </p:spPr>
        <p:txBody>
          <a:bodyPr/>
          <a:lstStyle>
            <a:lvl1pPr marL="0" indent="0">
              <a:buNone/>
              <a:defRPr sz="3275"/>
            </a:lvl1pPr>
            <a:lvl2pPr marL="935990" indent="0">
              <a:buNone/>
              <a:defRPr sz="2865"/>
            </a:lvl2pPr>
            <a:lvl3pPr marL="1871980" indent="0">
              <a:buNone/>
              <a:defRPr sz="2455"/>
            </a:lvl3pPr>
            <a:lvl4pPr marL="2807970" indent="0">
              <a:buNone/>
              <a:defRPr sz="2045"/>
            </a:lvl4pPr>
            <a:lvl5pPr marL="3743960" indent="0">
              <a:buNone/>
              <a:defRPr sz="2045"/>
            </a:lvl5pPr>
            <a:lvl6pPr marL="4679950" indent="0">
              <a:buNone/>
              <a:defRPr sz="2045"/>
            </a:lvl6pPr>
            <a:lvl7pPr marL="5615940" indent="0">
              <a:buNone/>
              <a:defRPr sz="2045"/>
            </a:lvl7pPr>
            <a:lvl8pPr marL="6551930" indent="0">
              <a:buNone/>
              <a:defRPr sz="2045"/>
            </a:lvl8pPr>
            <a:lvl9pPr marL="7487920" indent="0">
              <a:buNone/>
              <a:defRPr sz="2045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CA380-9753-7049-A44A-62CAA626EFE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BC731-359C-A44C-A1C6-DEA77481F1C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396358" y="1771955"/>
            <a:ext cx="4036457" cy="28204904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86987" y="1771955"/>
            <a:ext cx="11875373" cy="28204904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A4050-B94D-6F4B-B8BA-1FD0D9BF575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87463" y="1771650"/>
            <a:ext cx="16144875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28" name="Text Placeholder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1287463" y="8859838"/>
            <a:ext cx="16144875" cy="2111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7463" y="30846713"/>
            <a:ext cx="4211637" cy="1773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49555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245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00775" y="30846713"/>
            <a:ext cx="6318250" cy="1773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49555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245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220700" y="30846713"/>
            <a:ext cx="4211638" cy="17732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24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C9B0C0-FFCC-C949-A482-78BDBCA39111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CCC5020-896D-95A8-41F6-C51CE20FA85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2" y="0"/>
            <a:ext cx="18760965" cy="26517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EDE2BD9-7C7D-38E9-3D2E-572744FE34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16"/>
          <a:stretch>
            <a:fillRect/>
          </a:stretch>
        </p:blipFill>
        <p:spPr>
          <a:xfrm>
            <a:off x="-10292" y="14061122"/>
            <a:ext cx="18760965" cy="192208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87198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7198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2pPr>
      <a:lvl3pPr algn="l" defTabSz="187198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3pPr>
      <a:lvl4pPr algn="l" defTabSz="187198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4pPr>
      <a:lvl5pPr algn="l" defTabSz="187198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5pPr>
      <a:lvl6pPr marL="457200" algn="l" defTabSz="1871345" rtl="0" fontAlgn="base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6pPr>
      <a:lvl7pPr marL="914400" algn="l" defTabSz="1871345" rtl="0" fontAlgn="base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7pPr>
      <a:lvl8pPr marL="1371600" algn="l" defTabSz="1871345" rtl="0" fontAlgn="base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8pPr>
      <a:lvl9pPr marL="1828800" algn="l" defTabSz="1871345" rtl="0" fontAlgn="base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9pPr>
    </p:titleStyle>
    <p:bodyStyle>
      <a:lvl1pPr marL="466725" indent="-466725" algn="l" defTabSz="1871980" rtl="0" eaLnBrk="0" fontAlgn="base" hangingPunct="0">
        <a:lnSpc>
          <a:spcPct val="90000"/>
        </a:lnSpc>
        <a:spcBef>
          <a:spcPts val="2050"/>
        </a:spcBef>
        <a:spcAft>
          <a:spcPct val="0"/>
        </a:spcAft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03350" indent="-466725" algn="l" defTabSz="1871980" rtl="0" eaLnBrk="0" fontAlgn="base" hangingPunct="0">
        <a:lnSpc>
          <a:spcPct val="90000"/>
        </a:lnSpc>
        <a:spcBef>
          <a:spcPts val="1025"/>
        </a:spcBef>
        <a:spcAft>
          <a:spcPct val="0"/>
        </a:spcAft>
        <a:buFont typeface="Arial" panose="020B0604020202020204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338705" indent="-466725" algn="l" defTabSz="1871980" rtl="0" eaLnBrk="0" fontAlgn="base" hangingPunct="0">
        <a:lnSpc>
          <a:spcPct val="90000"/>
        </a:lnSpc>
        <a:spcBef>
          <a:spcPts val="1025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75330" indent="-466725" algn="l" defTabSz="1871980" rtl="0" eaLnBrk="0" fontAlgn="base" hangingPunct="0">
        <a:lnSpc>
          <a:spcPct val="90000"/>
        </a:lnSpc>
        <a:spcBef>
          <a:spcPts val="1025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211955" indent="-466725" algn="l" defTabSz="1871980" rtl="0" eaLnBrk="0" fontAlgn="base" hangingPunct="0">
        <a:lnSpc>
          <a:spcPct val="90000"/>
        </a:lnSpc>
        <a:spcBef>
          <a:spcPts val="1025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147945" indent="-467995" algn="l" defTabSz="1871345" rtl="0" eaLnBrk="1" latinLnBrk="0" hangingPunct="1">
        <a:lnSpc>
          <a:spcPct val="90000"/>
        </a:lnSpc>
        <a:spcBef>
          <a:spcPts val="1025"/>
        </a:spcBef>
        <a:buFont typeface="Arial" panose="020B0604020202020204" pitchFamily="34" charset="0"/>
        <a:buChar char="•"/>
        <a:defRPr sz="3685" kern="1200">
          <a:solidFill>
            <a:schemeClr val="tx1"/>
          </a:solidFill>
          <a:latin typeface="+mn-lt"/>
          <a:ea typeface="+mn-ea"/>
          <a:cs typeface="+mn-cs"/>
        </a:defRPr>
      </a:lvl6pPr>
      <a:lvl7pPr marL="6083935" indent="-467995" algn="l" defTabSz="1871345" rtl="0" eaLnBrk="1" latinLnBrk="0" hangingPunct="1">
        <a:lnSpc>
          <a:spcPct val="90000"/>
        </a:lnSpc>
        <a:spcBef>
          <a:spcPts val="1025"/>
        </a:spcBef>
        <a:buFont typeface="Arial" panose="020B0604020202020204" pitchFamily="34" charset="0"/>
        <a:buChar char="•"/>
        <a:defRPr sz="3685" kern="1200">
          <a:solidFill>
            <a:schemeClr val="tx1"/>
          </a:solidFill>
          <a:latin typeface="+mn-lt"/>
          <a:ea typeface="+mn-ea"/>
          <a:cs typeface="+mn-cs"/>
        </a:defRPr>
      </a:lvl7pPr>
      <a:lvl8pPr marL="7019925" indent="-467995" algn="l" defTabSz="1871345" rtl="0" eaLnBrk="1" latinLnBrk="0" hangingPunct="1">
        <a:lnSpc>
          <a:spcPct val="90000"/>
        </a:lnSpc>
        <a:spcBef>
          <a:spcPts val="1025"/>
        </a:spcBef>
        <a:buFont typeface="Arial" panose="020B0604020202020204" pitchFamily="34" charset="0"/>
        <a:buChar char="•"/>
        <a:defRPr sz="3685" kern="1200">
          <a:solidFill>
            <a:schemeClr val="tx1"/>
          </a:solidFill>
          <a:latin typeface="+mn-lt"/>
          <a:ea typeface="+mn-ea"/>
          <a:cs typeface="+mn-cs"/>
        </a:defRPr>
      </a:lvl8pPr>
      <a:lvl9pPr marL="7955915" indent="-467995" algn="l" defTabSz="1871345" rtl="0" eaLnBrk="1" latinLnBrk="0" hangingPunct="1">
        <a:lnSpc>
          <a:spcPct val="90000"/>
        </a:lnSpc>
        <a:spcBef>
          <a:spcPts val="1025"/>
        </a:spcBef>
        <a:buFont typeface="Arial" panose="020B0604020202020204" pitchFamily="34" charset="0"/>
        <a:buChar char="•"/>
        <a:defRPr sz="36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1pPr>
      <a:lvl2pPr marL="93599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2pPr>
      <a:lvl3pPr marL="187198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3pPr>
      <a:lvl4pPr marL="280797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4pPr>
      <a:lvl5pPr marL="374396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5pPr>
      <a:lvl6pPr marL="467995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6pPr>
      <a:lvl7pPr marL="561594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7pPr>
      <a:lvl8pPr marL="655193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8pPr>
      <a:lvl9pPr marL="7487920" algn="l" defTabSz="1871345" rtl="0" eaLnBrk="1" latinLnBrk="0" hangingPunct="1">
        <a:defRPr sz="36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8" y="4398963"/>
            <a:ext cx="15363825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9"/>
          <p:cNvSpPr>
            <a:spLocks noChangeArrowheads="1"/>
          </p:cNvSpPr>
          <p:nvPr/>
        </p:nvSpPr>
        <p:spPr bwMode="auto">
          <a:xfrm>
            <a:off x="1844675" y="4954588"/>
            <a:ext cx="15130463" cy="1858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lnSpc>
                <a:spcPct val="90000"/>
              </a:lnSpc>
              <a:spcBef>
                <a:spcPts val="2050"/>
              </a:spcBef>
              <a:buFont typeface="Arial" panose="020B0604020202020204" pitchFamily="34" charset="0"/>
              <a:buChar char="•"/>
              <a:defRPr sz="57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1403350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49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2338705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3275330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4211955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46691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51263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55835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60407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  <a:r>
              <a:rPr lang="zh-CN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3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dirty="0"/>
              <a:t>Authors</a:t>
            </a:r>
            <a:r>
              <a:rPr lang="en-US" altLang="zh-CN" sz="2300" dirty="0"/>
              <a:t>: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dirty="0"/>
              <a:t>Affiliations:</a:t>
            </a:r>
            <a:endParaRPr lang="en-US" altLang="zh-CN" sz="2300" dirty="0"/>
          </a:p>
        </p:txBody>
      </p:sp>
      <p:sp>
        <p:nvSpPr>
          <p:cNvPr id="2052" name="TextBox 11"/>
          <p:cNvSpPr txBox="1">
            <a:spLocks noChangeArrowheads="1"/>
          </p:cNvSpPr>
          <p:nvPr/>
        </p:nvSpPr>
        <p:spPr bwMode="auto">
          <a:xfrm>
            <a:off x="600075" y="8245475"/>
            <a:ext cx="9918700" cy="2249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lnSpc>
                <a:spcPct val="90000"/>
              </a:lnSpc>
              <a:spcBef>
                <a:spcPts val="2050"/>
              </a:spcBef>
              <a:buFont typeface="Arial" panose="020B0604020202020204" pitchFamily="34" charset="0"/>
              <a:buChar char="•"/>
              <a:defRPr sz="57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1403350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49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2338705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3275330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4211955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46691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51263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55835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60407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300" b="1" dirty="0"/>
              <a:t>Objectives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b="1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300" b="1" dirty="0"/>
              <a:t>Methods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300" b="1" dirty="0"/>
              <a:t>Results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300" dirty="0"/>
          </a:p>
        </p:txBody>
      </p:sp>
      <p:pic>
        <p:nvPicPr>
          <p:cNvPr id="2053" name="图片 14" descr="屏幕剪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9460" y="8961755"/>
            <a:ext cx="6673215" cy="825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矩形 15"/>
          <p:cNvSpPr>
            <a:spLocks noChangeArrowheads="1"/>
          </p:cNvSpPr>
          <p:nvPr/>
        </p:nvSpPr>
        <p:spPr bwMode="auto">
          <a:xfrm>
            <a:off x="10817225" y="18488025"/>
            <a:ext cx="7486650" cy="1001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lnSpc>
                <a:spcPct val="90000"/>
              </a:lnSpc>
              <a:spcBef>
                <a:spcPts val="2050"/>
              </a:spcBef>
              <a:buFont typeface="Arial" panose="020B0604020202020204" pitchFamily="34" charset="0"/>
              <a:buChar char="•"/>
              <a:defRPr sz="57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1403350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49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2338705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40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3275330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4211955" indent="-466725">
              <a:lnSpc>
                <a:spcPct val="90000"/>
              </a:lnSpc>
              <a:spcBef>
                <a:spcPts val="1025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46691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51263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55835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6040755" indent="-466725" defTabSz="2495550" eaLnBrk="0" fontAlgn="base" hangingPunct="0">
              <a:lnSpc>
                <a:spcPct val="90000"/>
              </a:lnSpc>
              <a:spcBef>
                <a:spcPts val="10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zh-CN" sz="3300" b="1" dirty="0"/>
              <a:t>Discussion &amp; Conclusions</a:t>
            </a:r>
            <a:endParaRPr lang="en-US" altLang="zh-CN" sz="3300" b="1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</p:txBody>
      </p:sp>
      <p:sp>
        <p:nvSpPr>
          <p:cNvPr id="2" name="矩形 1"/>
          <p:cNvSpPr/>
          <p:nvPr/>
        </p:nvSpPr>
        <p:spPr>
          <a:xfrm>
            <a:off x="299769" y="31801859"/>
            <a:ext cx="321017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6000" b="0" cap="none" dirty="0">
                <a:ln w="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E-POSTER</a:t>
            </a:r>
          </a:p>
        </p:txBody>
      </p:sp>
      <p:sp>
        <p:nvSpPr>
          <p:cNvPr id="5" name="矩形 4"/>
          <p:cNvSpPr/>
          <p:nvPr/>
        </p:nvSpPr>
        <p:spPr>
          <a:xfrm>
            <a:off x="513706" y="3668528"/>
            <a:ext cx="2521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333333"/>
                </a:solidFill>
                <a:latin typeface="Times New Roman" panose="02020603050405020304" pitchFamily="18" charset="0"/>
              </a:rPr>
              <a:t>Abstract No.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919460" y="8238490"/>
            <a:ext cx="624014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3300" b="1" dirty="0"/>
              <a:t>Figure/Table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</Words>
  <Application>Microsoft Macintosh PowerPoint</Application>
  <PresentationFormat>自定义</PresentationFormat>
  <Paragraphs>67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黑体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shanglei</dc:creator>
  <cp:lastModifiedBy>丫丫 曲</cp:lastModifiedBy>
  <cp:revision>18</cp:revision>
  <dcterms:created xsi:type="dcterms:W3CDTF">2023-11-14T07:27:33Z</dcterms:created>
  <dcterms:modified xsi:type="dcterms:W3CDTF">2026-08-14T11:36:33Z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2052-6.0.2.8225</vt:lpwstr>
  </property>
  <property fmtid="{D5CDD505-2E9C-101B-9397-08002B2CF9AE}" pid="3" name="ICV">
    <vt:lpwstr>2BE60BEBE2D43FE0AB205365803C7B15_42</vt:lpwstr>
  </property>
</Properties>
</file>